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346" r:id="rId2"/>
    <p:sldId id="35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0091EA"/>
    <a:srgbClr val="FF0000"/>
    <a:srgbClr val="00B415"/>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49" autoAdjust="0"/>
    <p:restoredTop sz="94660"/>
  </p:normalViewPr>
  <p:slideViewPr>
    <p:cSldViewPr>
      <p:cViewPr varScale="1">
        <p:scale>
          <a:sx n="69" d="100"/>
          <a:sy n="69" d="100"/>
        </p:scale>
        <p:origin x="151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EA6E38-82B1-47BB-A812-313B295FEFF2}" type="datetimeFigureOut">
              <a:rPr lang="en-US" smtClean="0"/>
              <a:pPr/>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89E94-532B-494D-AD7A-712B16D9F5AA}" type="slidenum">
              <a:rPr lang="en-US" smtClean="0"/>
              <a:pPr/>
              <a:t>‹#›</a:t>
            </a:fld>
            <a:endParaRPr lang="en-US"/>
          </a:p>
        </p:txBody>
      </p:sp>
    </p:spTree>
    <p:extLst>
      <p:ext uri="{BB962C8B-B14F-4D97-AF65-F5344CB8AC3E}">
        <p14:creationId xmlns:p14="http://schemas.microsoft.com/office/powerpoint/2010/main" val="135109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p>
            <a:pPr>
              <a:defRPr/>
            </a:pPr>
            <a:fld id="{AB146133-C2C6-42E5-9F03-188AA2A4A162}" type="slidenum">
              <a:rPr lang="en-US" smtClean="0"/>
              <a:pPr>
                <a:defRPr/>
              </a:pPr>
              <a:t>1</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B7A0F-5B99-4F35-9BDD-321CD3C098FF}"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B7A0F-5B99-4F35-9BDD-321CD3C098FF}"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B7A0F-5B99-4F35-9BDD-321CD3C098FF}" type="datetimeFigureOut">
              <a:rPr lang="en-US" smtClean="0"/>
              <a:pPr/>
              <a:t>5/4/2020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B7A0F-5B99-4F35-9BDD-321CD3C098FF}" type="datetimeFigureOut">
              <a:rPr lang="en-US" smtClean="0"/>
              <a:pPr/>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pPr/>
              <a:t>5/4/2020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pPr/>
              <a:t>5/4/2020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533400" y="2514600"/>
            <a:ext cx="6324600" cy="704850"/>
          </a:xfrm>
          <a:effectLst/>
        </p:spPr>
        <p:txBody>
          <a:bodyPr>
            <a:normAutofit fontScale="90000"/>
          </a:bodyPr>
          <a:lstStyle/>
          <a:p>
            <a:pPr algn="l">
              <a:defRPr/>
            </a:pPr>
            <a:r>
              <a:rPr lang="tr-TR" dirty="0" smtClean="0">
                <a:solidFill>
                  <a:schemeClr val="bg1"/>
                </a:solidFill>
                <a:effectLst>
                  <a:outerShdw blurRad="38100" dist="38100" dir="2700000" algn="tl">
                    <a:srgbClr val="000000">
                      <a:alpha val="43137"/>
                    </a:srgbClr>
                  </a:outerShdw>
                </a:effectLst>
              </a:rPr>
              <a:t>KARAPINAR İMAM HATİP ORTAOKULU</a:t>
            </a:r>
            <a:endParaRPr lang="en-US" dirty="0">
              <a:solidFill>
                <a:schemeClr val="bg1"/>
              </a:solidFill>
              <a:effectLst>
                <a:outerShdw blurRad="38100" dist="38100" dir="2700000" algn="tl">
                  <a:srgbClr val="000000">
                    <a:alpha val="43137"/>
                  </a:srgbClr>
                </a:outerShdw>
              </a:effectLst>
            </a:endParaRPr>
          </a:p>
        </p:txBody>
      </p:sp>
      <p:sp>
        <p:nvSpPr>
          <p:cNvPr id="2052" name="Rectangle 4"/>
          <p:cNvSpPr>
            <a:spLocks noGrp="1" noChangeArrowheads="1"/>
          </p:cNvSpPr>
          <p:nvPr>
            <p:ph type="subTitle" idx="1"/>
          </p:nvPr>
        </p:nvSpPr>
        <p:spPr>
          <a:xfrm>
            <a:off x="533400" y="3486150"/>
            <a:ext cx="6324600" cy="933450"/>
          </a:xfrm>
          <a:effectLst/>
        </p:spPr>
        <p:txBody>
          <a:bodyPr>
            <a:normAutofit/>
          </a:bodyPr>
          <a:lstStyle/>
          <a:p>
            <a:pPr algn="l">
              <a:defRPr/>
            </a:pPr>
            <a:r>
              <a:rPr lang="tr-TR" dirty="0" smtClean="0">
                <a:solidFill>
                  <a:schemeClr val="bg1"/>
                </a:solidFill>
                <a:effectLst>
                  <a:outerShdw blurRad="38100" dist="38100" dir="2700000" algn="tl">
                    <a:srgbClr val="000000">
                      <a:alpha val="43137"/>
                    </a:srgbClr>
                  </a:outerShdw>
                </a:effectLst>
              </a:rPr>
              <a:t>ACIGÖL/NEVŞEHİR</a:t>
            </a:r>
            <a:endParaRPr lang="en-US" dirty="0">
              <a:solidFill>
                <a:schemeClr val="bg1"/>
              </a:solidFill>
              <a:effectLst>
                <a:outerShdw blurRad="38100" dist="38100" dir="2700000" algn="tl">
                  <a:srgbClr val="000000">
                    <a:alpha val="43137"/>
                  </a:srgbClr>
                </a:outerShdw>
              </a:effectLst>
            </a:endParaRPr>
          </a:p>
          <a:p>
            <a:pPr algn="l">
              <a:defRPr/>
            </a:pPr>
            <a:endParaRPr lang="en-US"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3"/>
          <p:cNvSpPr txBox="1">
            <a:spLocks noChangeArrowheads="1"/>
          </p:cNvSpPr>
          <p:nvPr/>
        </p:nvSpPr>
        <p:spPr>
          <a:xfrm>
            <a:off x="1676400" y="1981200"/>
            <a:ext cx="6400800" cy="48768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sz="1600" dirty="0"/>
              <a:t>Okulumuz, Karapınar Kasabası NEVŞEHİR adresindedir. Okul Binamız Devlet tarafından yapılarak 2014-2015 Eğitim Öğretim Yılında Karapınar İmam Hatip Ortaokulu adı altında eğitim öğretime açılmıştır. 2014-2015 Eğitim Öğretim yılı 2.döneminde ise bünyemize Karapınar Esentepe İlkokulunu da alarak eğitime devam etmektedir. Okulumuzda 1 Müdür, 1 Müdür Yardımcısı, 19 branş  öğretmeni,  1 Rehberlik Öğretmeni ,1 Kadrolu hizmetli bulunmaktadır. Okulumuz bahçesi 7937 m2 olup; Bahçemiz ağaçlandırılmış ağaçların etrafı çevrilmiş, bahçenin toprak zeminleri parke taşla kaplanmış, bahçe ihata duvarı ile çevrilmiştir, ayrıca okulumuzun güvenliği için hırsızlık ve yangına karşı alarm ve kameralı denetim sistemi yaptırılmıştır. Kameralı güvenlik sistemine geçilirken velilerimizin, öğrencilerimizin ve çalışanlarımızın görüşleri alınmış ve okul toplumu bilgilendirilmiştir. </a:t>
            </a:r>
          </a:p>
          <a:p>
            <a:r>
              <a:rPr lang="tr-TR" sz="1600" dirty="0"/>
              <a:t>Okulumuzda tertip ve düzene, temizlik ve hijyene büyük önem verilir. Okulumuzun temizliği için okul bütçesinden önemli bir pay ayrılır. Tüm lavabolarımızda sıvı sabun, kâğıt havlu ve tuvalet kâğıdı kullanılmaktadır. Okulumuz 2021 yılına kadar geçerliliği bulunan </a:t>
            </a:r>
            <a:r>
              <a:rPr lang="tr-TR" sz="1600" b="1" dirty="0"/>
              <a:t>Beyaz Bayrak Belgesi mevcuttur</a:t>
            </a:r>
            <a:r>
              <a:rPr lang="tr-TR" dirty="0"/>
              <a:t>.</a:t>
            </a:r>
          </a:p>
          <a:p>
            <a:pPr algn="just">
              <a:lnSpc>
                <a:spcPct val="160000"/>
              </a:lnSpc>
            </a:pPr>
            <a:endParaRPr lang="en-US" sz="1400" dirty="0" smtClean="0">
              <a:solidFill>
                <a:schemeClr val="tx1"/>
              </a:solidFill>
              <a:latin typeface="Arial" charset="0"/>
              <a:ea typeface="굴림" pitchFamily="34" charset="-127"/>
            </a:endParaRPr>
          </a:p>
        </p:txBody>
      </p:sp>
      <p:sp>
        <p:nvSpPr>
          <p:cNvPr id="23" name="AutoShape 68"/>
          <p:cNvSpPr>
            <a:spLocks noChangeArrowheads="1"/>
          </p:cNvSpPr>
          <p:nvPr/>
        </p:nvSpPr>
        <p:spPr bwMode="gray">
          <a:xfrm>
            <a:off x="838200" y="1270000"/>
            <a:ext cx="7000875" cy="635000"/>
          </a:xfrm>
          <a:prstGeom prst="roundRect">
            <a:avLst>
              <a:gd name="adj" fmla="val 0"/>
            </a:avLst>
          </a:prstGeom>
          <a:noFill/>
          <a:ln>
            <a:noFill/>
          </a:ln>
          <a:effectLst/>
          <a:extLst>
            <a:ext uri="{909E8E84-426E-40DD-AFC4-6F175D3DCCD1}">
              <a14:hiddenFill xmlns:a14="http://schemas.microsoft.com/office/drawing/2010/main">
                <a:gradFill rotWithShape="1">
                  <a:gsLst>
                    <a:gs pos="0">
                      <a:schemeClr val="hlink">
                        <a:gamma/>
                        <a:shade val="46275"/>
                        <a:invGamma/>
                      </a:schemeClr>
                    </a:gs>
                    <a:gs pos="50000">
                      <a:schemeClr val="hlink"/>
                    </a:gs>
                    <a:gs pos="100000">
                      <a:schemeClr val="hlink">
                        <a:gamma/>
                        <a:shade val="46275"/>
                        <a:invGamma/>
                      </a:schemeClr>
                    </a:gs>
                  </a:gsLst>
                  <a:lin ang="5400000" scaled="1"/>
                </a:gradFill>
              </a14:hiddenFill>
            </a:ext>
            <a:ext uri="{91240B29-F687-4F45-9708-019B960494DF}">
              <a14:hiddenLine xmlns:a14="http://schemas.microsoft.com/office/drawing/2010/main" w="38100">
                <a:solidFill>
                  <a:schemeClr val="bg1"/>
                </a:solidFill>
                <a:round/>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p>
            <a:pPr latinLnBrk="1">
              <a:defRPr/>
            </a:pPr>
            <a:r>
              <a:rPr kumimoji="1" lang="tr-TR" altLang="ko-KR" sz="3500" dirty="0" smtClean="0">
                <a:ea typeface="굴림" pitchFamily="34" charset="-127"/>
              </a:rPr>
              <a:t>OKULUMUZUN KISA TANITIMI</a:t>
            </a:r>
            <a:endParaRPr kumimoji="1" lang="en-US" altLang="ko-KR" sz="3500" dirty="0">
              <a:ea typeface="굴림" pitchFamily="34" charset="-127"/>
            </a:endParaRPr>
          </a:p>
        </p:txBody>
      </p:sp>
    </p:spTree>
  </p:cSld>
  <p:clrMapOvr>
    <a:masterClrMapping/>
  </p:clrMapOvr>
</p:sld>
</file>

<file path=ppt/theme/theme1.xml><?xml version="1.0" encoding="utf-8"?>
<a:theme xmlns:a="http://schemas.openxmlformats.org/drawingml/2006/main" name="1_Office Theme">
  <a:themeElements>
    <a:clrScheme name="Custom 19">
      <a:dk1>
        <a:srgbClr val="262626"/>
      </a:dk1>
      <a:lt1>
        <a:srgbClr val="FFFFFF"/>
      </a:lt1>
      <a:dk2>
        <a:srgbClr val="1F497D"/>
      </a:dk2>
      <a:lt2>
        <a:srgbClr val="EEECE1"/>
      </a:lt2>
      <a:accent1>
        <a:srgbClr val="7F7F7F"/>
      </a:accent1>
      <a:accent2>
        <a:srgbClr val="412BE5"/>
      </a:accent2>
      <a:accent3>
        <a:srgbClr val="FFC000"/>
      </a:accent3>
      <a:accent4>
        <a:srgbClr val="FF0000"/>
      </a:accent4>
      <a:accent5>
        <a:srgbClr val="7F7F7F"/>
      </a:accent5>
      <a:accent6>
        <a:srgbClr val="FF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TotalTime>
  <Words>173</Words>
  <Application>Microsoft Office PowerPoint</Application>
  <PresentationFormat>Ekran Gösterisi (4:3)</PresentationFormat>
  <Paragraphs>6</Paragraphs>
  <Slides>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굴림</vt:lpstr>
      <vt:lpstr>Arial</vt:lpstr>
      <vt:lpstr>Calibri</vt:lpstr>
      <vt:lpstr>1_Office Theme</vt:lpstr>
      <vt:lpstr>KARAPINAR İMAM HATİP ORTAOKULU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ronaldinho424</cp:lastModifiedBy>
  <cp:revision>243</cp:revision>
  <dcterms:created xsi:type="dcterms:W3CDTF">2012-04-26T17:06:14Z</dcterms:created>
  <dcterms:modified xsi:type="dcterms:W3CDTF">2020-05-04T15:33:03Z</dcterms:modified>
</cp:coreProperties>
</file>